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86A9-C2EA-B5CB-F9A8-1093B0727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4BC14-3E4C-7127-C0FD-C60562AE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01C0B-DBAC-9AF0-59D0-B394908A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B0EF4-84F7-56F7-6EBF-30E44D91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02DDA-60C1-EB08-C368-42908935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6026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7EA1-AC2A-2256-2306-85D0DFB7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D159B-2035-4F22-F986-4369692F6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2BBC-3D4B-004C-5A94-C5C33E8F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B0F4D-C1E4-7970-EA86-2A54665C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C8A24-3264-2D79-1574-89AAA076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645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851FB6-7CE0-9723-A05D-328A5BF1D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A67FB-6C1A-E084-A5BF-95D6DF731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34337-8AB0-7792-7DB8-A727931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2E540-923E-70E2-FC5F-036256B7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D097F-2F51-CFA5-B93F-004FC0EA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197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88A5-A26F-EEB4-8163-CBB51A36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63568-637D-6749-F464-5536019A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B832-1807-085A-D8D4-3E9E7140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AB587-8939-0487-ADD1-1BA9E045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85C2D-90AB-DB83-A689-0673C43F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070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284E-1F60-69E1-664C-E44293C0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BE0BD-594D-D127-04AE-77A0E5902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9EB5D-3FD6-5A98-0051-5F31F595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3E171-EA44-13F7-1571-9CA64464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82458-A95E-7D7A-8CB5-221EFBF2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025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256A-57A2-9E82-F255-C5364F47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4F76-CD2E-1C51-A1D4-0CADE09DD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C4DE6-9D13-FF06-10DD-AD92DC0E2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63DF8-B2ED-38F2-F8A6-FC600494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05893-014E-C36B-FD4D-C770F469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44C89-899D-1E86-8536-FB919A52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66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F1F0-A1AC-4060-9790-676C4106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05C9-66DB-9DC1-65BF-AE6F70C5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AEBA0-3716-C1E3-51E1-8EAE7E76C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72C8E-BB1D-7686-6D7E-99DF50B3F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6DE80-A06B-EBA4-0196-8889AAADA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E8299-EB8B-1E92-ED6B-BC923E969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7A40C-A7AA-08BF-131B-9B85EB53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5DED0-1B56-2951-C63B-8BF339E5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8784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8B3-3136-3102-21C1-E26BF872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AD848-BEAF-CC43-B712-93D6BBBE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914B5-F379-8322-1A6F-3F6760D5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2BE2F-39EC-9EFB-EBD9-C13C22C1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33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DD9FDE-9B06-CBB0-33C5-F6E74C7B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4E528-BB6C-ED02-D319-2043F6FE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E17E2-267C-7D5D-E58D-15837AB9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391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0848-BE24-C768-5ED6-F44DE0EA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9651-4653-0FCA-8763-E6F1ACEF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FEBDD-930E-73B5-5860-320A293A7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D1301-C282-57B9-AE7B-CEF4D6B92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ECF9-85A6-46CE-8BC4-9271C808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B00A8-A968-C423-6F7A-422EF047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883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4AB1-4AA6-243E-1A1E-9B029AB6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D30B0-3EB5-3DF2-D837-4CA069BBD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8A66E-8C78-90C4-5A38-F4326CE7C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51119-A420-EEE3-4BFD-C77636AE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FD40D-A5DE-FDED-7E92-0DEA6632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ACF28-81A5-B291-B238-2AAAC6B5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907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333C2-D94B-807D-7010-78BC215F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83F46-9301-130C-B442-6647FD8B5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C57C-B511-01A0-34F5-1CBACF373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1AB69-F60F-4835-B2B5-412AB0FC87F6}" type="datetimeFigureOut">
              <a:rPr lang="en-ID" smtClean="0"/>
              <a:t>09/01/2023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B8B3B-CDDE-1609-5C4A-096DA1AD2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0370-E9F3-F8AD-2FAC-CB789E0BD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51824-A850-4F85-A36D-427F2DD0335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74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F8B7-8F86-A0F6-86DB-078DE44CD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Pusat Riset</a:t>
            </a:r>
            <a:br>
              <a:rPr lang="en-US" dirty="0"/>
            </a:br>
            <a:r>
              <a:rPr lang="en-US" dirty="0"/>
              <a:t>IoT System for Human Life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39F4E-E8AD-FAA6-9407-E7D78ED06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8298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CA3688-2C82-F098-2BEC-2F28431B0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08" y="0"/>
            <a:ext cx="9298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5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9A29-737F-8581-B561-6AA190BF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(Edu-IoT Ecosystem)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20FB-0E7C-A9F4-5006-5A4582B7A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Edu-IoT Ecosystem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board yang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IoT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bersusah</a:t>
            </a:r>
            <a:r>
              <a:rPr lang="en-ID" dirty="0"/>
              <a:t> </a:t>
            </a:r>
            <a:r>
              <a:rPr lang="en-ID" dirty="0" err="1"/>
              <a:t>payah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memasang</a:t>
            </a:r>
            <a:r>
              <a:rPr lang="en-ID" dirty="0"/>
              <a:t> dan </a:t>
            </a:r>
            <a:r>
              <a:rPr lang="en-ID" dirty="0" err="1"/>
              <a:t>mengonfigurasi</a:t>
            </a:r>
            <a:r>
              <a:rPr lang="en-ID" dirty="0"/>
              <a:t> sensor-sensor.</a:t>
            </a:r>
          </a:p>
          <a:p>
            <a:r>
              <a:rPr lang="en-ID" dirty="0"/>
              <a:t>Board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sentral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dan </a:t>
            </a:r>
            <a:r>
              <a:rPr lang="en-ID" dirty="0" err="1"/>
              <a:t>jasa</a:t>
            </a:r>
            <a:r>
              <a:rPr lang="en-ID" dirty="0"/>
              <a:t> yang </a:t>
            </a:r>
            <a:r>
              <a:rPr lang="en-ID" dirty="0" err="1"/>
              <a:t>diproduksi</a:t>
            </a:r>
            <a:r>
              <a:rPr lang="en-ID" dirty="0"/>
              <a:t>.</a:t>
            </a:r>
          </a:p>
          <a:p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dan </a:t>
            </a:r>
            <a:r>
              <a:rPr lang="en-ID" dirty="0" err="1"/>
              <a:t>jasa</a:t>
            </a:r>
            <a:r>
              <a:rPr lang="en-ID" dirty="0"/>
              <a:t> yang </a:t>
            </a:r>
            <a:r>
              <a:rPr lang="en-ID" dirty="0" err="1"/>
              <a:t>ditawarkan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penyediaan</a:t>
            </a:r>
            <a:r>
              <a:rPr lang="en-ID" dirty="0"/>
              <a:t> </a:t>
            </a:r>
            <a:r>
              <a:rPr lang="en-ID" dirty="0" err="1"/>
              <a:t>fasilitas</a:t>
            </a:r>
            <a:r>
              <a:rPr lang="en-ID" dirty="0"/>
              <a:t> </a:t>
            </a:r>
            <a:r>
              <a:rPr lang="en-ID" dirty="0" err="1"/>
              <a:t>lengkap</a:t>
            </a:r>
            <a:r>
              <a:rPr lang="en-ID" dirty="0"/>
              <a:t> dan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pelajar</a:t>
            </a:r>
            <a:r>
              <a:rPr lang="en-ID" dirty="0"/>
              <a:t> </a:t>
            </a:r>
            <a:r>
              <a:rPr lang="en-ID" dirty="0" err="1"/>
              <a:t>pemula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berkenalan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Internet of Things.</a:t>
            </a:r>
          </a:p>
        </p:txBody>
      </p:sp>
    </p:spTree>
    <p:extLst>
      <p:ext uri="{BB962C8B-B14F-4D97-AF65-F5344CB8AC3E}">
        <p14:creationId xmlns:p14="http://schemas.microsoft.com/office/powerpoint/2010/main" val="367865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258F-A9BB-EA90-0A60-0C6F40E6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(Edu-IoT Ecosystem)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D30F8-1D32-5BBB-0A34-69AFB6B44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Edu-IoT Ecosystem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:</a:t>
            </a:r>
          </a:p>
          <a:p>
            <a:pPr lvl="1"/>
            <a:r>
              <a:rPr lang="en-ID" dirty="0"/>
              <a:t>Edu-IoT Ecosystem (Basic dan Advance)</a:t>
            </a:r>
          </a:p>
          <a:p>
            <a:pPr lvl="1"/>
            <a:r>
              <a:rPr lang="en-ID" dirty="0"/>
              <a:t>Modul/Hands-on dan Video </a:t>
            </a:r>
            <a:r>
              <a:rPr lang="en-ID" dirty="0" err="1"/>
              <a:t>Pembelajaran</a:t>
            </a:r>
            <a:endParaRPr lang="en-ID" dirty="0"/>
          </a:p>
          <a:p>
            <a:pPr lvl="1"/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pendukung</a:t>
            </a:r>
            <a:endParaRPr lang="en-ID" dirty="0"/>
          </a:p>
          <a:p>
            <a:pPr lvl="1"/>
            <a:r>
              <a:rPr lang="en-ID" dirty="0"/>
              <a:t>Platform Customer Support</a:t>
            </a:r>
          </a:p>
        </p:txBody>
      </p:sp>
    </p:spTree>
    <p:extLst>
      <p:ext uri="{BB962C8B-B14F-4D97-AF65-F5344CB8AC3E}">
        <p14:creationId xmlns:p14="http://schemas.microsoft.com/office/powerpoint/2010/main" val="200162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3473-0229-2E88-1757-3FFF328B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(Edu-IoT Ecosystem)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53B9-77E5-8665-F8CB-034F204ED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IoT development board (existing)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spesifikasi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lvl="1"/>
            <a:r>
              <a:rPr lang="en-ID" dirty="0"/>
              <a:t>Microcontroller Unit +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WiFi</a:t>
            </a:r>
            <a:endParaRPr lang="en-ID" dirty="0"/>
          </a:p>
          <a:p>
            <a:pPr lvl="1"/>
            <a:r>
              <a:rPr lang="en-ID" dirty="0"/>
              <a:t>4 </a:t>
            </a:r>
            <a:r>
              <a:rPr lang="en-ID" dirty="0" err="1"/>
              <a:t>Aktuator</a:t>
            </a:r>
            <a:endParaRPr lang="en-ID" dirty="0"/>
          </a:p>
          <a:p>
            <a:pPr lvl="1"/>
            <a:r>
              <a:rPr lang="en-ID" dirty="0"/>
              <a:t>FAN (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diganti</a:t>
            </a:r>
            <a:r>
              <a:rPr lang="en-ID" dirty="0"/>
              <a:t> yang lain) mode PWM 5V</a:t>
            </a:r>
          </a:p>
          <a:p>
            <a:pPr lvl="1"/>
            <a:r>
              <a:rPr lang="en-ID" dirty="0"/>
              <a:t>9x LED mode shift register</a:t>
            </a:r>
          </a:p>
          <a:p>
            <a:pPr lvl="1"/>
            <a:r>
              <a:rPr lang="en-ID" dirty="0"/>
              <a:t>1x Relay 5V</a:t>
            </a:r>
          </a:p>
          <a:p>
            <a:pPr lvl="1"/>
            <a:r>
              <a:rPr lang="en-ID" dirty="0" err="1"/>
              <a:t>Layar</a:t>
            </a:r>
            <a:r>
              <a:rPr lang="en-ID" dirty="0"/>
              <a:t> OLED 0.96"</a:t>
            </a:r>
          </a:p>
          <a:p>
            <a:pPr lvl="1"/>
            <a:r>
              <a:rPr lang="en-ID" dirty="0"/>
              <a:t>Edu-IoT Ecosystem (Basic dan Advance)</a:t>
            </a:r>
          </a:p>
          <a:p>
            <a:pPr lvl="1"/>
            <a:r>
              <a:rPr lang="en-ID" dirty="0"/>
              <a:t>Modul/Hands-on dan Video </a:t>
            </a:r>
            <a:r>
              <a:rPr lang="en-ID" dirty="0" err="1"/>
              <a:t>Pembelajaran</a:t>
            </a:r>
            <a:endParaRPr lang="en-ID" dirty="0"/>
          </a:p>
          <a:p>
            <a:pPr lvl="1"/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pendukungluaran</a:t>
            </a:r>
            <a:r>
              <a:rPr lang="en-ID" dirty="0"/>
              <a:t> program</a:t>
            </a:r>
          </a:p>
          <a:p>
            <a:pPr lvl="1"/>
            <a:r>
              <a:rPr lang="en-ID" dirty="0"/>
              <a:t>Platform Customer Support</a:t>
            </a:r>
          </a:p>
        </p:txBody>
      </p:sp>
    </p:spTree>
    <p:extLst>
      <p:ext uri="{BB962C8B-B14F-4D97-AF65-F5344CB8AC3E}">
        <p14:creationId xmlns:p14="http://schemas.microsoft.com/office/powerpoint/2010/main" val="176045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8CDEEBF-FD21-5E96-8701-5C701A53ED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326" y="643466"/>
            <a:ext cx="1076534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8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5650-B0BA-12E6-85B0-FC83EF7A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AD9A36-D86A-DB5F-0B5A-B4B1E62CF2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" y="102772"/>
            <a:ext cx="8915394" cy="37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AAE2FA8-13B2-D56F-3819-7AC8F5EBD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873" y="3101526"/>
            <a:ext cx="8006244" cy="339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39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FD7EF-049C-DD16-699E-FD89641ED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Implementasi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Penggunaan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Edu-IoT System</a:t>
            </a:r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308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30CD7485-08DB-9BCD-F7BB-A1A95C90B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526"/>
          <a:stretch/>
        </p:blipFill>
        <p:spPr bwMode="auto">
          <a:xfrm>
            <a:off x="224949" y="576072"/>
            <a:ext cx="3919228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DF62777-E8C2-4D94-298F-85E481D5EC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711"/>
          <a:stretch/>
        </p:blipFill>
        <p:spPr bwMode="auto">
          <a:xfrm>
            <a:off x="4346544" y="576072"/>
            <a:ext cx="3922776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7" name="Rectangle 310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589F3-14E1-F04B-B632-3565AE18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Pusat Riset IoT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Mewaliki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Politeknik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Negeri Malang pada Acara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Rakor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Ditjen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Diksi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A3F6FF-186A-FDD4-95BA-FAFD5458F9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5" r="-2" b="5161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C7621F0-8046-56DE-67AC-62AD88D60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r="13674" b="-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99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189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Pusat Riset IoT System for Human Life</vt:lpstr>
      <vt:lpstr>PowerPoint Presentation</vt:lpstr>
      <vt:lpstr>Product (Edu-IoT Ecosystem)</vt:lpstr>
      <vt:lpstr>Product (Edu-IoT Ecosystem)</vt:lpstr>
      <vt:lpstr>Product (Edu-IoT Ecosystem)</vt:lpstr>
      <vt:lpstr>PowerPoint Presentation</vt:lpstr>
      <vt:lpstr>PowerPoint Presentation</vt:lpstr>
      <vt:lpstr>Implementasi Penggunaan Edu-IoT System</vt:lpstr>
      <vt:lpstr>Pusat Riset IoT Mewaliki Politeknik Negeri Malang pada Acara Rakor Ditjen Diksi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Pusat Riset IoT System for Human Life</dc:title>
  <dc:creator>RAKHMAT ARIANTO</dc:creator>
  <cp:lastModifiedBy>RAKHMAT ARIANTO</cp:lastModifiedBy>
  <cp:revision>1</cp:revision>
  <dcterms:created xsi:type="dcterms:W3CDTF">2023-01-09T02:06:20Z</dcterms:created>
  <dcterms:modified xsi:type="dcterms:W3CDTF">2023-01-09T02:22:24Z</dcterms:modified>
</cp:coreProperties>
</file>